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6858000" cy="9720263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0794"/>
            <a:ext cx="5829300" cy="338409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105389"/>
            <a:ext cx="5143500" cy="234681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8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6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17514"/>
            <a:ext cx="1478756" cy="82374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17514"/>
            <a:ext cx="4350544" cy="82374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9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7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23318"/>
            <a:ext cx="5915025" cy="40433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504929"/>
            <a:ext cx="5915025" cy="21263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1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87570"/>
            <a:ext cx="2914650" cy="61674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87570"/>
            <a:ext cx="2914650" cy="61674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6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17516"/>
            <a:ext cx="5915025" cy="18788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82815"/>
            <a:ext cx="2901255" cy="11677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550596"/>
            <a:ext cx="2901255" cy="52223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82815"/>
            <a:ext cx="2915543" cy="11677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550596"/>
            <a:ext cx="2915543" cy="52223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7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0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1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8018"/>
            <a:ext cx="2211884" cy="22680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99540"/>
            <a:ext cx="3471863" cy="690768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16079"/>
            <a:ext cx="2211884" cy="5402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5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8018"/>
            <a:ext cx="2211884" cy="22680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99540"/>
            <a:ext cx="3471863" cy="690768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16079"/>
            <a:ext cx="2211884" cy="540239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5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17516"/>
            <a:ext cx="5915025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87570"/>
            <a:ext cx="5915025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009246"/>
            <a:ext cx="154305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E9F83-CD3A-4C55-A834-EED29C531DF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009246"/>
            <a:ext cx="2314575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009246"/>
            <a:ext cx="154305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C7DF-ED8C-4866-83DF-06322C4F2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12" y="1561903"/>
            <a:ext cx="3590817" cy="4908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270" y="155642"/>
            <a:ext cx="575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ЖЕНСКАЯ ИСТОРИЧЕСКАЯ НОЧЬ</a:t>
            </a:r>
          </a:p>
          <a:p>
            <a:pPr algn="ctr"/>
            <a:r>
              <a:rPr lang="ru-RU" sz="3000" b="1" dirty="0" smtClean="0">
                <a:solidFill>
                  <a:srgbClr val="7030A0"/>
                </a:solidFill>
              </a:rPr>
              <a:t>Москва, 2020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4" y="6861148"/>
            <a:ext cx="638555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Евгения Соломоновна Гинзбург (1904 – 1977)</a:t>
            </a:r>
          </a:p>
          <a:p>
            <a:endParaRPr lang="ru-RU" dirty="0" smtClean="0"/>
          </a:p>
          <a:p>
            <a:r>
              <a:rPr lang="ru-RU" dirty="0" smtClean="0"/>
              <a:t>Журналистка, писательница, историк. Автор автобиографического романа «Крутой маршрут» - об опыте прохождения через репрессивную машину сталинского террора по сфабрикованному обвинению в троцкистской террористической деятельности, отбывания ссылки в тюрьмах и лагерях, жизни после формального освобождения.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98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70" y="155642"/>
            <a:ext cx="575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7030A0"/>
                </a:solidFill>
              </a:rPr>
              <a:t>ЖЕНСКАЯ ИСТОРИЧЕСКАЯ НОЧЬ</a:t>
            </a:r>
          </a:p>
          <a:p>
            <a:pPr algn="ctr"/>
            <a:r>
              <a:rPr lang="ru-RU" sz="3000" b="1" dirty="0" smtClean="0">
                <a:solidFill>
                  <a:srgbClr val="7030A0"/>
                </a:solidFill>
              </a:rPr>
              <a:t>Москва, 2020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55" y="6958425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Евфросиния Антоновна </a:t>
            </a:r>
            <a:r>
              <a:rPr lang="ru-RU" sz="2500" b="1" dirty="0" err="1"/>
              <a:t>К</a:t>
            </a:r>
            <a:r>
              <a:rPr lang="ru-RU" sz="2500" b="1" dirty="0" err="1" smtClean="0"/>
              <a:t>ерсновская</a:t>
            </a:r>
            <a:r>
              <a:rPr lang="ru-RU" sz="2500" b="1" dirty="0" smtClean="0"/>
              <a:t>  </a:t>
            </a:r>
          </a:p>
          <a:p>
            <a:pPr algn="ctr"/>
            <a:r>
              <a:rPr lang="ru-RU" sz="2500" b="1" dirty="0" smtClean="0"/>
              <a:t>(1908 – 1994)</a:t>
            </a:r>
          </a:p>
          <a:p>
            <a:endParaRPr lang="ru-RU" dirty="0" smtClean="0"/>
          </a:p>
          <a:p>
            <a:r>
              <a:rPr lang="ru-RU" dirty="0" smtClean="0"/>
              <a:t>Писательница, художница, ветеринар, шахтер. Автор фундаментальных мемуаров, в которых большое место отведено опыту высылки и пребыванию в ГУЛАГе. (1941 – 1952 </a:t>
            </a:r>
            <a:r>
              <a:rPr lang="ru-RU" dirty="0" err="1" smtClean="0"/>
              <a:t>гг</a:t>
            </a:r>
            <a:r>
              <a:rPr lang="ru-RU" dirty="0" smtClean="0"/>
              <a:t>, включая несколько месяцев после побега в 1942г).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41" y="1577240"/>
            <a:ext cx="3518761" cy="48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70" y="155642"/>
            <a:ext cx="575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7030A0"/>
                </a:solidFill>
              </a:rPr>
              <a:t>ЖЕНСКАЯ ИСТОРИЧЕСКАЯ НОЧЬ</a:t>
            </a:r>
          </a:p>
          <a:p>
            <a:pPr algn="ctr"/>
            <a:r>
              <a:rPr lang="ru-RU" sz="3000" b="1" dirty="0">
                <a:solidFill>
                  <a:srgbClr val="7030A0"/>
                </a:solidFill>
              </a:rPr>
              <a:t>Москва, 2020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55" y="6958425"/>
            <a:ext cx="6858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Надежда </a:t>
            </a:r>
            <a:r>
              <a:rPr lang="ru-RU" sz="2800" b="1" dirty="0" err="1"/>
              <a:t>Прокофьевна</a:t>
            </a:r>
            <a:r>
              <a:rPr lang="ru-RU" sz="2800" b="1" dirty="0"/>
              <a:t> </a:t>
            </a:r>
            <a:r>
              <a:rPr lang="ru-RU" sz="2800" b="1" dirty="0" smtClean="0"/>
              <a:t>Суслова</a:t>
            </a:r>
          </a:p>
          <a:p>
            <a:pPr algn="ctr"/>
            <a:r>
              <a:rPr lang="ru-RU" sz="2500" b="1" dirty="0" smtClean="0"/>
              <a:t>(1843 – 1918)</a:t>
            </a:r>
          </a:p>
          <a:p>
            <a:endParaRPr lang="ru-RU" dirty="0" smtClean="0"/>
          </a:p>
          <a:p>
            <a:r>
              <a:rPr lang="ru-RU" dirty="0" smtClean="0"/>
              <a:t>Первая русская женщина, получившая диплом доктора медицины - в </a:t>
            </a:r>
            <a:r>
              <a:rPr lang="ru-RU" dirty="0" err="1" smtClean="0"/>
              <a:t>Цюрихском</a:t>
            </a:r>
            <a:r>
              <a:rPr lang="ru-RU" dirty="0" smtClean="0"/>
              <a:t> университете в 1867г. В России ей пришлось повторно сдать государственные экзамены, чтобы получить право на врачебную практику. Работала акушером-гинекологом.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99" y="1333600"/>
            <a:ext cx="3941712" cy="5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70" y="155642"/>
            <a:ext cx="575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7030A0"/>
                </a:solidFill>
              </a:rPr>
              <a:t>ЖЕНСКАЯ ИСТОРИЧЕСКАЯ НОЧЬ</a:t>
            </a:r>
          </a:p>
          <a:p>
            <a:pPr algn="ctr"/>
            <a:r>
              <a:rPr lang="ru-RU" sz="3000" b="1" dirty="0">
                <a:solidFill>
                  <a:srgbClr val="7030A0"/>
                </a:solidFill>
              </a:rPr>
              <a:t>Москва, 2020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57" y="6827163"/>
            <a:ext cx="685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Варвара Александровна </a:t>
            </a:r>
            <a:r>
              <a:rPr lang="ru-RU" sz="2800" b="1" dirty="0" smtClean="0"/>
              <a:t>Руднева-</a:t>
            </a:r>
            <a:r>
              <a:rPr lang="ru-RU" sz="2800" b="1" dirty="0" err="1" smtClean="0"/>
              <a:t>Кашеварова</a:t>
            </a:r>
            <a:r>
              <a:rPr lang="ru-RU" sz="2800" b="1" dirty="0" smtClean="0"/>
              <a:t> </a:t>
            </a:r>
            <a:r>
              <a:rPr lang="ru-RU" sz="2500" b="1" dirty="0" smtClean="0"/>
              <a:t>(1841 – 1899)</a:t>
            </a:r>
          </a:p>
          <a:p>
            <a:endParaRPr lang="ru-RU" dirty="0" smtClean="0"/>
          </a:p>
          <a:p>
            <a:r>
              <a:rPr lang="ru-RU" dirty="0" smtClean="0"/>
              <a:t>Первая женщина, получившая в России диплом врача (1868г) и звание доктора медицины. Защитила докторскую диссертацию в 1876г. </a:t>
            </a:r>
            <a:r>
              <a:rPr lang="ru-RU" dirty="0"/>
              <a:t>Автор книги «Гигиена женского организма во всех фазисах жизни</a:t>
            </a:r>
            <a:r>
              <a:rPr lang="ru-RU" dirty="0" smtClean="0"/>
              <a:t>» и научных публикаций. После смерти мужа была вынуждена уехать в провинцию из-за развернутой против нее общественной травли. </a:t>
            </a:r>
            <a:r>
              <a:rPr lang="ru-RU" dirty="0"/>
              <a:t>Работала сельским врачом.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16" y="1381184"/>
            <a:ext cx="3490733" cy="52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8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70" y="155642"/>
            <a:ext cx="575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7030A0"/>
                </a:solidFill>
              </a:rPr>
              <a:t>ЖЕНСКАЯ ИСТОРИЧЕСКАЯ НОЧЬ</a:t>
            </a:r>
          </a:p>
          <a:p>
            <a:pPr algn="ctr"/>
            <a:r>
              <a:rPr lang="ru-RU" sz="3000" b="1" dirty="0">
                <a:solidFill>
                  <a:srgbClr val="7030A0"/>
                </a:solidFill>
              </a:rPr>
              <a:t>Москва, 2020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57" y="6340780"/>
            <a:ext cx="685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Надежда Васильевна Стасова </a:t>
            </a:r>
            <a:r>
              <a:rPr lang="ru-RU" sz="2500" b="1" dirty="0" smtClean="0"/>
              <a:t>(1822 – 1895)</a:t>
            </a:r>
          </a:p>
          <a:p>
            <a:endParaRPr lang="ru-RU" dirty="0" smtClean="0"/>
          </a:p>
          <a:p>
            <a:r>
              <a:rPr lang="ru-RU" dirty="0" smtClean="0"/>
              <a:t>Общественная деятельница, сыгравшая одну из ключевых ролей в борьбе за организацию высшего женского образования в России. Во многом благодаря ей были открыты Высшие женские курсы в Санкт-Петербурге, распорядительницей которых она была вплоть до их реорганизации в 1889г. Примечательно, что хотя Высшие женские курсы были открыты по инициативе группы общественных деятелей, в составе которой был всего один мужчина, они получили закрепившееся неофициальное название «</a:t>
            </a:r>
            <a:r>
              <a:rPr lang="ru-RU" dirty="0" err="1" smtClean="0"/>
              <a:t>Бестужевские</a:t>
            </a:r>
            <a:r>
              <a:rPr lang="ru-RU" dirty="0" smtClean="0"/>
              <a:t>» по имени первого директора-мужчины.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31" y="1256608"/>
            <a:ext cx="3943570" cy="50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70" y="155642"/>
            <a:ext cx="5758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7030A0"/>
                </a:solidFill>
              </a:rPr>
              <a:t>ЖЕНСКАЯ ИСТОРИЧЕСКАЯ НОЧЬ</a:t>
            </a:r>
          </a:p>
          <a:p>
            <a:pPr algn="ctr"/>
            <a:r>
              <a:rPr lang="ru-RU" sz="3000" b="1" dirty="0">
                <a:solidFill>
                  <a:srgbClr val="7030A0"/>
                </a:solidFill>
              </a:rPr>
              <a:t>Москва, 2020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57" y="6340780"/>
            <a:ext cx="685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Мария Васильевна </a:t>
            </a:r>
            <a:r>
              <a:rPr lang="ru-RU" sz="2800" b="1" dirty="0" err="1" smtClean="0"/>
              <a:t>Трубникова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sz="2500" b="1" dirty="0" smtClean="0"/>
              <a:t>(1835 – 1897)</a:t>
            </a:r>
          </a:p>
          <a:p>
            <a:endParaRPr lang="ru-RU" dirty="0" smtClean="0"/>
          </a:p>
          <a:p>
            <a:r>
              <a:rPr lang="ru-RU" dirty="0" smtClean="0"/>
              <a:t>Писательница, общественная деятельница, боровшаяся за права женщин, прежде всего на образование, профессиональную деятельность и финансовую независимость. Основала совместно с </a:t>
            </a:r>
            <a:r>
              <a:rPr lang="ru-RU" dirty="0" err="1" smtClean="0"/>
              <a:t>Н.В.Стасовой</a:t>
            </a:r>
            <a:r>
              <a:rPr lang="ru-RU" dirty="0" smtClean="0"/>
              <a:t> и </a:t>
            </a:r>
            <a:r>
              <a:rPr lang="ru-RU" dirty="0" err="1" smtClean="0"/>
              <a:t>А.П.Философовой</a:t>
            </a:r>
            <a:r>
              <a:rPr lang="ru-RU" dirty="0" smtClean="0"/>
              <a:t> первую в истории России «Женскую издательскую артель» («Общество переводчиц»). Целью артели было обеспечить образованных женщин работой и поддержкой, а подрастающее поколение – «хорошим чтением».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5" y="1243839"/>
            <a:ext cx="3657600" cy="47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12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390</Words>
  <Application>Microsoft Office PowerPoint</Application>
  <PresentationFormat>Произвольный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18</cp:revision>
  <cp:lastPrinted>2020-05-08T18:26:20Z</cp:lastPrinted>
  <dcterms:created xsi:type="dcterms:W3CDTF">2020-05-08T16:06:08Z</dcterms:created>
  <dcterms:modified xsi:type="dcterms:W3CDTF">2020-05-08T19:56:06Z</dcterms:modified>
</cp:coreProperties>
</file>